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5D6-C51C-4DF9-A2C0-FCFBECA056A8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CA07-CE15-419D-98D7-F25D1E5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7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5D6-C51C-4DF9-A2C0-FCFBECA056A8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CA07-CE15-419D-98D7-F25D1E5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5D6-C51C-4DF9-A2C0-FCFBECA056A8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CA07-CE15-419D-98D7-F25D1E5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8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5D6-C51C-4DF9-A2C0-FCFBECA056A8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CA07-CE15-419D-98D7-F25D1E5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5D6-C51C-4DF9-A2C0-FCFBECA056A8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CA07-CE15-419D-98D7-F25D1E5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8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5D6-C51C-4DF9-A2C0-FCFBECA056A8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CA07-CE15-419D-98D7-F25D1E5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3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5D6-C51C-4DF9-A2C0-FCFBECA056A8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CA07-CE15-419D-98D7-F25D1E5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4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5D6-C51C-4DF9-A2C0-FCFBECA056A8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CA07-CE15-419D-98D7-F25D1E5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2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5D6-C51C-4DF9-A2C0-FCFBECA056A8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CA07-CE15-419D-98D7-F25D1E5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5D6-C51C-4DF9-A2C0-FCFBECA056A8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CA07-CE15-419D-98D7-F25D1E5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A5D6-C51C-4DF9-A2C0-FCFBECA056A8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CA07-CE15-419D-98D7-F25D1E5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9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6A5D6-C51C-4DF9-A2C0-FCFBECA056A8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CA07-CE15-419D-98D7-F25D1E5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7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 and Social Commentary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 you have to say?!?!?!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0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7" y="189831"/>
            <a:ext cx="10002253" cy="66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4000"/>
            <a:ext cx="1143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7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91502"/>
            <a:ext cx="7916778" cy="62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about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74" y="1392487"/>
            <a:ext cx="7898852" cy="5241453"/>
          </a:xfrm>
        </p:spPr>
      </p:pic>
    </p:spTree>
    <p:extLst>
      <p:ext uri="{BB962C8B-B14F-4D97-AF65-F5344CB8AC3E}">
        <p14:creationId xmlns:p14="http://schemas.microsoft.com/office/powerpoint/2010/main" val="13731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4" y="408404"/>
            <a:ext cx="8476247" cy="61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6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" y="521870"/>
            <a:ext cx="11565356" cy="57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0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4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7" y="357889"/>
            <a:ext cx="4875083" cy="65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6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about poverty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27" y="1465639"/>
            <a:ext cx="6781800" cy="5086350"/>
          </a:xfrm>
        </p:spPr>
      </p:pic>
    </p:spTree>
    <p:extLst>
      <p:ext uri="{BB962C8B-B14F-4D97-AF65-F5344CB8AC3E}">
        <p14:creationId xmlns:p14="http://schemas.microsoft.com/office/powerpoint/2010/main" val="193583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33" y="114800"/>
            <a:ext cx="8468477" cy="63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3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on Feminism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46589"/>
            <a:ext cx="3878179" cy="50584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22" y="1282865"/>
            <a:ext cx="5760720" cy="52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6" y="0"/>
            <a:ext cx="10981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9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86" y="0"/>
            <a:ext cx="5098249" cy="6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2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98" y="591553"/>
            <a:ext cx="5816934" cy="65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3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1" y="627647"/>
            <a:ext cx="11176619" cy="58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on the environment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0406" y="1459372"/>
            <a:ext cx="7691187" cy="51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2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2" y="213058"/>
            <a:ext cx="8662737" cy="63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53" y="0"/>
            <a:ext cx="9518316" cy="666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9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53" y="258276"/>
            <a:ext cx="8469109" cy="6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about homelessness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44" y="1569424"/>
            <a:ext cx="6649771" cy="4973474"/>
          </a:xfrm>
        </p:spPr>
      </p:pic>
    </p:spTree>
    <p:extLst>
      <p:ext uri="{BB962C8B-B14F-4D97-AF65-F5344CB8AC3E}">
        <p14:creationId xmlns:p14="http://schemas.microsoft.com/office/powerpoint/2010/main" val="4029563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</Words>
  <Application>Microsoft Office PowerPoint</Application>
  <PresentationFormat>Widescreen</PresentationFormat>
  <Paragraphs>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Art and Social Commentary</vt:lpstr>
      <vt:lpstr>Art on Feminism</vt:lpstr>
      <vt:lpstr>PowerPoint Presentation</vt:lpstr>
      <vt:lpstr>PowerPoint Presentation</vt:lpstr>
      <vt:lpstr>Art on the environment</vt:lpstr>
      <vt:lpstr>PowerPoint Presentation</vt:lpstr>
      <vt:lpstr>PowerPoint Presentation</vt:lpstr>
      <vt:lpstr>PowerPoint Presentation</vt:lpstr>
      <vt:lpstr>Art about homelessness</vt:lpstr>
      <vt:lpstr>PowerPoint Presentation</vt:lpstr>
      <vt:lpstr>PowerPoint Presentation</vt:lpstr>
      <vt:lpstr>PowerPoint Presentation</vt:lpstr>
      <vt:lpstr>Art about war</vt:lpstr>
      <vt:lpstr>PowerPoint Presentation</vt:lpstr>
      <vt:lpstr>PowerPoint Presentation</vt:lpstr>
      <vt:lpstr>PowerPoint Presentation</vt:lpstr>
      <vt:lpstr>PowerPoint Presentation</vt:lpstr>
      <vt:lpstr>Art about poverty</vt:lpstr>
      <vt:lpstr>PowerPoint Presentation</vt:lpstr>
      <vt:lpstr>PowerPoint Presentation</vt:lpstr>
      <vt:lpstr>PowerPoint Presentation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and Social Commentary</dc:title>
  <dc:creator>OTTAVIANO, EMILY</dc:creator>
  <cp:lastModifiedBy>OTTAVIANO, EMILY</cp:lastModifiedBy>
  <cp:revision>3</cp:revision>
  <dcterms:created xsi:type="dcterms:W3CDTF">2015-05-12T13:01:04Z</dcterms:created>
  <dcterms:modified xsi:type="dcterms:W3CDTF">2015-05-12T13:18:32Z</dcterms:modified>
</cp:coreProperties>
</file>