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6AB1-31C6-412E-B319-876408FB8E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FD49-D4A9-4DD7-949E-4AEFF02E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1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6AB1-31C6-412E-B319-876408FB8E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FD49-D4A9-4DD7-949E-4AEFF02E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6AB1-31C6-412E-B319-876408FB8E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FD49-D4A9-4DD7-949E-4AEFF02E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4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6AB1-31C6-412E-B319-876408FB8E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FD49-D4A9-4DD7-949E-4AEFF02E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7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6AB1-31C6-412E-B319-876408FB8E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FD49-D4A9-4DD7-949E-4AEFF02E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6AB1-31C6-412E-B319-876408FB8E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FD49-D4A9-4DD7-949E-4AEFF02E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3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6AB1-31C6-412E-B319-876408FB8E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FD49-D4A9-4DD7-949E-4AEFF02E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3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6AB1-31C6-412E-B319-876408FB8E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FD49-D4A9-4DD7-949E-4AEFF02E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6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6AB1-31C6-412E-B319-876408FB8E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FD49-D4A9-4DD7-949E-4AEFF02E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6AB1-31C6-412E-B319-876408FB8E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FD49-D4A9-4DD7-949E-4AEFF02E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9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6AB1-31C6-412E-B319-876408FB8E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FD49-D4A9-4DD7-949E-4AEFF02E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3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6AB1-31C6-412E-B319-876408FB8ECF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AFD49-D4A9-4DD7-949E-4AEFF02E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1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Color harmony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allstics.com/media/catalog/product/cache/1/thumbnail/9df78eab33525d08d6e5fb8d27136e95/w/s/ws084-op_art_2-c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93" y="19050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esignblog11.files.wordpress.com/2011/09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3" y="647587"/>
            <a:ext cx="8705090" cy="57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lv.zcache.com/states_of_mind_op_art_posters-rb4aa80ea5b934def8adf1e089f5be129_ily_8byvr_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26" y="0"/>
            <a:ext cx="6541439" cy="65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7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yseultdesigns.com/col_op_art/images/green_op_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60" y="206060"/>
            <a:ext cx="6336407" cy="63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s1.mm.bing.net/th?id=HN.608055717449629860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40" y="315532"/>
            <a:ext cx="6129315" cy="612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4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s2.mm.bing.net/th?id=HN.608020971166437249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51" y="96591"/>
            <a:ext cx="6412650" cy="64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7.staticflickr.com/6143/6207246682_5a2cf84879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2" y="483494"/>
            <a:ext cx="7288414" cy="57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aceandpeanutbutterdotcom.files.wordpress.com/2012/06/o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13" y="349989"/>
            <a:ext cx="6282630" cy="62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vhsdesign.edublogs.org/files/2010/08/Ki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02" y="309091"/>
            <a:ext cx="6220497" cy="62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2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image.slidesharecdn.com/opartintro-131111154954-phpapp02/95/op-art-intro-15-638.jpg?cb=13842066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37" y="299634"/>
            <a:ext cx="8228571" cy="61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Color Scheme Based on Complimentary Colors</a:t>
            </a:r>
            <a:endParaRPr lang="en-US" sz="4000" dirty="0"/>
          </a:p>
        </p:txBody>
      </p:sp>
      <p:pic>
        <p:nvPicPr>
          <p:cNvPr id="2050" name="Picture 2" descr="Example of a complementary color harmony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36" y="1490716"/>
            <a:ext cx="4835750" cy="16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1533" y="3217988"/>
            <a:ext cx="802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Complimentary Colors/Contrast Colors to “POP” the image</a:t>
            </a:r>
            <a:endParaRPr lang="en-US" dirty="0"/>
          </a:p>
        </p:txBody>
      </p:sp>
      <p:pic>
        <p:nvPicPr>
          <p:cNvPr id="2052" name="Picture 4" descr="http://www.hijadelsol.net/wp-content/uploads/2010/12/OpArtComplementaryColors6x6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34" y="3702675"/>
            <a:ext cx="2755004" cy="275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p2.r0tt.com/l_a44a2b20-6c84-11e1-a012-03248910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94" y="3760776"/>
            <a:ext cx="3695209" cy="27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opartintro-131111154954-phpapp02/95/op-art-intro-18-638.jpg?cb=13842066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53" y="479938"/>
            <a:ext cx="7842205" cy="58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opartintro-131111154954-phpapp02/95/op-art-intro-20-638.jpg?cb=13842066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4" y="467060"/>
            <a:ext cx="8859636" cy="665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opartintro-131111154954-phpapp02/95/op-art-intro-28-638.jpg?cb=13842066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4" y="531454"/>
            <a:ext cx="8408876" cy="63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opartintro-131111154954-phpapp02/95/op-art-intro-27-638.jpg?cb=13842066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" y="634484"/>
            <a:ext cx="8289356" cy="622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 Based on Analogous Color</a:t>
            </a:r>
            <a:endParaRPr lang="en-US" dirty="0"/>
          </a:p>
        </p:txBody>
      </p:sp>
      <p:pic>
        <p:nvPicPr>
          <p:cNvPr id="3074" name="Picture 2" descr="Example of an anaologous color harmony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19" y="1490719"/>
            <a:ext cx="4877904" cy="16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4559" y="3249142"/>
            <a:ext cx="853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858586"/>
                </a:solidFill>
                <a:effectLst/>
                <a:latin typeface="Lucida Grande"/>
              </a:rPr>
              <a:t>Analogous colors are any three colors which are side by side on the color wheel</a:t>
            </a:r>
            <a:endParaRPr lang="en-US" dirty="0"/>
          </a:p>
        </p:txBody>
      </p:sp>
      <p:pic>
        <p:nvPicPr>
          <p:cNvPr id="3076" name="Picture 4" descr="Enjoy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25" y="4005228"/>
            <a:ext cx="2479183" cy="24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.bp.blogspot.com/-cYu7UfEdBI8/UGm2tV7-vZI/AAAAAAAAAe4/wV2KO5iVqHo/s1600/opar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66" y="3863173"/>
            <a:ext cx="2072470" cy="276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Rectangle </a:t>
            </a:r>
            <a:r>
              <a:rPr lang="en-US" b="1" dirty="0" smtClean="0"/>
              <a:t>or Square color </a:t>
            </a:r>
            <a:r>
              <a:rPr lang="en-US" b="1" dirty="0"/>
              <a:t>scheme </a:t>
            </a:r>
            <a:endParaRPr lang="en-US" dirty="0"/>
          </a:p>
        </p:txBody>
      </p:sp>
      <p:pic>
        <p:nvPicPr>
          <p:cNvPr id="4100" name="Picture 4" descr="rectangle sche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64" y="1929461"/>
            <a:ext cx="2143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igercolor.com/Images/Tetr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7" y="1658239"/>
            <a:ext cx="2149744" cy="21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797" y="4082603"/>
            <a:ext cx="887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four colors arranged into two complementary pairs.</a:t>
            </a:r>
          </a:p>
        </p:txBody>
      </p:sp>
      <p:pic>
        <p:nvPicPr>
          <p:cNvPr id="4104" name="Picture 8" descr="Agora que você já sabe a diferença, será que já sabe diferencia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29" y="4890577"/>
            <a:ext cx="2506051" cy="18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a Fondation Vasare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583" y="4451935"/>
            <a:ext cx="2311758" cy="231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qu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54" y="189208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quare sche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29" y="2030066"/>
            <a:ext cx="1969439" cy="157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colors and cool colors</a:t>
            </a:r>
            <a:endParaRPr lang="en-US" dirty="0"/>
          </a:p>
        </p:txBody>
      </p:sp>
      <p:pic>
        <p:nvPicPr>
          <p:cNvPr id="5122" name="Picture 2" descr="Warm and cool colo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20" y="1830399"/>
            <a:ext cx="1628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41183" y="18303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Warm colors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are vivid and energetic, and tend to advance in space.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41183" y="27838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Cool colors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give an impression of calm, and create a soothing impression.</a:t>
            </a:r>
            <a:endParaRPr lang="en-US" dirty="0"/>
          </a:p>
        </p:txBody>
      </p:sp>
      <p:pic>
        <p:nvPicPr>
          <p:cNvPr id="5124" name="Picture 4" descr="http://ts4.mm.bing.net/th?id=HN.607988969359345943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630" y="35448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53" y="35448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cvadrat.com/imagebank/opartstyle/gallery2/Op%20Art%20Big%20Waves%20Multiple%20Yellow%20And%20Green%20Seamle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8" y="3995243"/>
            <a:ext cx="2173737" cy="21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modernedition.com/art-articles/new-op-art/Jim-Isermann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73" y="4116709"/>
            <a:ext cx="1930802" cy="19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6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YahM0eUsQes/TxrhuYZHzwI/AAAAAAAABIk/gP-_S1xzeRM/s1600/img-op-art-refraction3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70" y="356092"/>
            <a:ext cx="9323274" cy="62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s1.mm.bing.net/th?id=HN.608028972692803184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55" y="405684"/>
            <a:ext cx="5949013" cy="59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ancy03ontogenesis.files.wordpress.com/2011/07/op_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06" y="376908"/>
            <a:ext cx="8280088" cy="619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grasshoppermind.files.wordpress.com/2012/02/op-art-quadr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51" y="-262989"/>
            <a:ext cx="7120989" cy="71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64</Words>
  <Application>Microsoft Office PowerPoint</Application>
  <PresentationFormat>Widescreen</PresentationFormat>
  <Paragraphs>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Lucida Grande</vt:lpstr>
      <vt:lpstr>Verdana</vt:lpstr>
      <vt:lpstr>Office Theme</vt:lpstr>
      <vt:lpstr>Color theory</vt:lpstr>
      <vt:lpstr>Color Scheme Based on Complimentary Colors</vt:lpstr>
      <vt:lpstr>Color Scheme Based on Analogous Color</vt:lpstr>
      <vt:lpstr>Rectangle or Square color scheme </vt:lpstr>
      <vt:lpstr>Warm colors and cool colors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theory</dc:title>
  <dc:creator>OTTAVIANO, EMILY</dc:creator>
  <cp:lastModifiedBy>OTTAVIANO, EMILY</cp:lastModifiedBy>
  <cp:revision>7</cp:revision>
  <dcterms:created xsi:type="dcterms:W3CDTF">2014-10-01T00:18:17Z</dcterms:created>
  <dcterms:modified xsi:type="dcterms:W3CDTF">2016-05-12T13:09:40Z</dcterms:modified>
</cp:coreProperties>
</file>