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8889-77F5-4A2D-99B8-5863F7C90272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29B7-4589-40C5-9BA3-339B9A83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48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8889-77F5-4A2D-99B8-5863F7C90272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29B7-4589-40C5-9BA3-339B9A83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78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8889-77F5-4A2D-99B8-5863F7C90272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29B7-4589-40C5-9BA3-339B9A83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6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8889-77F5-4A2D-99B8-5863F7C90272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29B7-4589-40C5-9BA3-339B9A83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59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8889-77F5-4A2D-99B8-5863F7C90272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29B7-4589-40C5-9BA3-339B9A83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1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8889-77F5-4A2D-99B8-5863F7C90272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29B7-4589-40C5-9BA3-339B9A83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14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8889-77F5-4A2D-99B8-5863F7C90272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29B7-4589-40C5-9BA3-339B9A83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8889-77F5-4A2D-99B8-5863F7C90272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29B7-4589-40C5-9BA3-339B9A83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21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8889-77F5-4A2D-99B8-5863F7C90272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29B7-4589-40C5-9BA3-339B9A83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3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8889-77F5-4A2D-99B8-5863F7C90272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29B7-4589-40C5-9BA3-339B9A83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06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8889-77F5-4A2D-99B8-5863F7C90272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29B7-4589-40C5-9BA3-339B9A83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5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C8889-77F5-4A2D-99B8-5863F7C90272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229B7-4589-40C5-9BA3-339B9A83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8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Final Project Ideas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0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309562"/>
            <a:ext cx="5157787" cy="1341437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Create </a:t>
            </a:r>
            <a:r>
              <a:rPr lang="en-US" dirty="0"/>
              <a:t>a sculpture using recycles materials</a:t>
            </a:r>
          </a:p>
          <a:p>
            <a:endParaRPr lang="en-US" dirty="0"/>
          </a:p>
        </p:txBody>
      </p:sp>
      <p:pic>
        <p:nvPicPr>
          <p:cNvPr id="7170" name="Picture 2" descr="http://i.telegraph.co.uk/multimedia/archive/00674/zoo-polar-bear_674764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4334"/>
            <a:ext cx="3294576" cy="458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dpmanning.files.wordpress.com/2010/07/college-pics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702" y="1828800"/>
            <a:ext cx="5814484" cy="436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23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411163"/>
            <a:ext cx="5157787" cy="823912"/>
          </a:xfrm>
        </p:spPr>
        <p:txBody>
          <a:bodyPr/>
          <a:lstStyle/>
          <a:p>
            <a:r>
              <a:rPr lang="en-US" dirty="0" smtClean="0"/>
              <a:t>Graffiti art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411163"/>
            <a:ext cx="5183188" cy="823912"/>
          </a:xfrm>
        </p:spPr>
        <p:txBody>
          <a:bodyPr/>
          <a:lstStyle/>
          <a:p>
            <a:r>
              <a:rPr lang="en-US" dirty="0" smtClean="0"/>
              <a:t>Stencil art</a:t>
            </a:r>
            <a:endParaRPr lang="en-US" dirty="0"/>
          </a:p>
        </p:txBody>
      </p:sp>
      <p:pic>
        <p:nvPicPr>
          <p:cNvPr id="8194" name="Picture 2" descr="http://tatscru.net/wp-content/uploads/2013/12/%C2%A9TATSCRU.NET-GRAFFITI-ARTISTS-FOR-HIRE-NYC-10-05-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8" y="2870200"/>
            <a:ext cx="5781427" cy="266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ncrypted-tbn2.gstatic.com/images?q=tbn:ANd9GcR9u_Mbfh3b9DEMrk6w3uST3FtwHY4Ik9RDVbbgIQQOVoa8XGii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11101"/>
            <a:ext cx="4444999" cy="55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38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411163"/>
            <a:ext cx="5157787" cy="823912"/>
          </a:xfrm>
        </p:spPr>
        <p:txBody>
          <a:bodyPr/>
          <a:lstStyle/>
          <a:p>
            <a:r>
              <a:rPr lang="en-US" dirty="0" smtClean="0"/>
              <a:t>Pop art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411163"/>
            <a:ext cx="5183188" cy="823912"/>
          </a:xfrm>
        </p:spPr>
        <p:txBody>
          <a:bodyPr/>
          <a:lstStyle/>
          <a:p>
            <a:r>
              <a:rPr lang="en-US" dirty="0" err="1"/>
              <a:t>Zentangles</a:t>
            </a:r>
            <a:endParaRPr lang="en-US" dirty="0"/>
          </a:p>
        </p:txBody>
      </p:sp>
      <p:pic>
        <p:nvPicPr>
          <p:cNvPr id="9218" name="Picture 2" descr="https://encrypted-tbn2.gstatic.com/images?q=tbn:ANd9GcR5TpXspqXcFJfMP7RyCnzG8bCZawk-lush1UucSRaL1RX2ofkAz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50" y="2590800"/>
            <a:ext cx="544285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-media-cache-ak0.pinimg.com/originals/c6/11/ff/c611ff89256464f3e787db097b58ed7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558" y="1930400"/>
            <a:ext cx="4594042" cy="451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5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411163"/>
            <a:ext cx="5157787" cy="823912"/>
          </a:xfrm>
        </p:spPr>
        <p:txBody>
          <a:bodyPr/>
          <a:lstStyle/>
          <a:p>
            <a:r>
              <a:rPr lang="en-US" dirty="0"/>
              <a:t>String art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411163"/>
            <a:ext cx="5183188" cy="823912"/>
          </a:xfrm>
        </p:spPr>
        <p:txBody>
          <a:bodyPr/>
          <a:lstStyle/>
          <a:p>
            <a:r>
              <a:rPr lang="en-US" dirty="0"/>
              <a:t>Tattoo design</a:t>
            </a:r>
          </a:p>
        </p:txBody>
      </p:sp>
      <p:pic>
        <p:nvPicPr>
          <p:cNvPr id="10242" name="Picture 2" descr="http://minimathprojects.com/wp-content/uploads/2012/01/spectrum_circ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67" y="1651000"/>
            <a:ext cx="4672052" cy="453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www.createmytattoo.com/images/contentexperiment/2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1651000"/>
            <a:ext cx="4538663" cy="453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28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411163"/>
            <a:ext cx="5157787" cy="823912"/>
          </a:xfrm>
        </p:spPr>
        <p:txBody>
          <a:bodyPr/>
          <a:lstStyle/>
          <a:p>
            <a:r>
              <a:rPr lang="en-US" dirty="0" smtClean="0"/>
              <a:t>Word Art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67425" y="411163"/>
            <a:ext cx="5183188" cy="823912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Book </a:t>
            </a:r>
            <a:r>
              <a:rPr lang="en-US" dirty="0"/>
              <a:t>art/book sculpture</a:t>
            </a:r>
          </a:p>
          <a:p>
            <a:endParaRPr lang="en-US" dirty="0"/>
          </a:p>
        </p:txBody>
      </p:sp>
      <p:pic>
        <p:nvPicPr>
          <p:cNvPr id="11266" name="Picture 2" descr="https://typographyandtea.files.wordpress.com/2013/11/fo-word-portrai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" y="1317204"/>
            <a:ext cx="4146823" cy="487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img1.etsystatic.com/003/0/6711540/il_fullxfull.397301489_isln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29" y="1317204"/>
            <a:ext cx="4872459" cy="487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0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411163"/>
            <a:ext cx="5157787" cy="823912"/>
          </a:xfrm>
        </p:spPr>
        <p:txBody>
          <a:bodyPr/>
          <a:lstStyle/>
          <a:p>
            <a:r>
              <a:rPr lang="en-US" dirty="0"/>
              <a:t>Geometric abstractions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67425" y="411163"/>
            <a:ext cx="5183188" cy="823912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/>
              <a:t>Transformation drawings/paintings</a:t>
            </a:r>
          </a:p>
          <a:p>
            <a:endParaRPr lang="en-US" dirty="0"/>
          </a:p>
        </p:txBody>
      </p:sp>
      <p:pic>
        <p:nvPicPr>
          <p:cNvPr id="12296" name="Picture 8" descr="http://iran-lawrence.com/uploads/New-Maelstrome--lar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" y="1235075"/>
            <a:ext cx="4954588" cy="495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fc05.deviantart.net/fs71/i/2010/336/e/8/transformation_drawing_by_nightrunner21193-d343h40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724889"/>
            <a:ext cx="1625600" cy="609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00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411163"/>
            <a:ext cx="5157787" cy="823912"/>
          </a:xfrm>
        </p:spPr>
        <p:txBody>
          <a:bodyPr/>
          <a:lstStyle/>
          <a:p>
            <a:r>
              <a:rPr lang="en-US" dirty="0"/>
              <a:t>Create a paper relief </a:t>
            </a:r>
            <a:r>
              <a:rPr lang="en-US" dirty="0" smtClean="0"/>
              <a:t>sculpture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67425" y="411163"/>
            <a:ext cx="5183188" cy="823912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/>
              <a:t>Learn and make a collection of </a:t>
            </a:r>
            <a:r>
              <a:rPr lang="en-US" dirty="0" smtClean="0"/>
              <a:t>origami</a:t>
            </a:r>
            <a:endParaRPr lang="en-US" dirty="0"/>
          </a:p>
          <a:p>
            <a:endParaRPr lang="en-US" dirty="0"/>
          </a:p>
        </p:txBody>
      </p:sp>
      <p:pic>
        <p:nvPicPr>
          <p:cNvPr id="13314" name="Picture 2" descr="https://s-media-cache-ak0.pinimg.com/236x/5b/2f/25/5b2f258d98f3db28fb9f35d9803e76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6" y="935426"/>
            <a:ext cx="4360864" cy="561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thumbs.dreamstime.com/z/immagini-di-origami-490874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015" y="1235075"/>
            <a:ext cx="4633787" cy="495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78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461963"/>
            <a:ext cx="5157787" cy="823912"/>
          </a:xfrm>
        </p:spPr>
        <p:txBody>
          <a:bodyPr/>
          <a:lstStyle/>
          <a:p>
            <a:r>
              <a:rPr lang="en-US" dirty="0" smtClean="0"/>
              <a:t>Create a watercolor landscape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7" y="1550986"/>
            <a:ext cx="4875214" cy="487521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72968" y="461963"/>
            <a:ext cx="5183188" cy="823912"/>
          </a:xfrm>
        </p:spPr>
        <p:txBody>
          <a:bodyPr/>
          <a:lstStyle/>
          <a:p>
            <a:r>
              <a:rPr lang="en-US" dirty="0" smtClean="0"/>
              <a:t>	Close up animal painting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174" y="1577974"/>
            <a:ext cx="4848226" cy="4848226"/>
          </a:xfrm>
        </p:spPr>
      </p:pic>
    </p:spTree>
    <p:extLst>
      <p:ext uri="{BB962C8B-B14F-4D97-AF65-F5344CB8AC3E}">
        <p14:creationId xmlns:p14="http://schemas.microsoft.com/office/powerpoint/2010/main" val="183472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360363"/>
            <a:ext cx="4929187" cy="823912"/>
          </a:xfrm>
        </p:spPr>
        <p:txBody>
          <a:bodyPr/>
          <a:lstStyle/>
          <a:p>
            <a:r>
              <a:rPr lang="en-US" dirty="0" smtClean="0"/>
              <a:t>Create a portfolio of anime drawings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799" y="1872488"/>
            <a:ext cx="3694158" cy="407111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360363"/>
            <a:ext cx="5183188" cy="823912"/>
          </a:xfrm>
        </p:spPr>
        <p:txBody>
          <a:bodyPr/>
          <a:lstStyle/>
          <a:p>
            <a:r>
              <a:rPr lang="en-US" dirty="0" smtClean="0"/>
              <a:t>Create a piece of Op Art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36" y="1872488"/>
            <a:ext cx="5428148" cy="4071111"/>
          </a:xfrm>
        </p:spPr>
      </p:pic>
    </p:spTree>
    <p:extLst>
      <p:ext uri="{BB962C8B-B14F-4D97-AF65-F5344CB8AC3E}">
        <p14:creationId xmlns:p14="http://schemas.microsoft.com/office/powerpoint/2010/main" val="218055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512763"/>
            <a:ext cx="5157787" cy="823912"/>
          </a:xfrm>
        </p:spPr>
        <p:txBody>
          <a:bodyPr/>
          <a:lstStyle/>
          <a:p>
            <a:r>
              <a:rPr lang="en-US" dirty="0"/>
              <a:t>Draw an image using the pointillism method.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5400" y="512763"/>
            <a:ext cx="5183188" cy="823912"/>
          </a:xfrm>
        </p:spPr>
        <p:txBody>
          <a:bodyPr/>
          <a:lstStyle/>
          <a:p>
            <a:r>
              <a:rPr lang="en-US" dirty="0"/>
              <a:t>Do a grid drawing on a canvass and paint it</a:t>
            </a:r>
          </a:p>
        </p:txBody>
      </p:sp>
      <p:pic>
        <p:nvPicPr>
          <p:cNvPr id="1026" name="Picture 2" descr="https://encrypted-tbn2.gstatic.com/images?q=tbn:ANd9GcQkXggp3kjxcKg4xxcubjvOAJabwkPu3BS4h8T-lVYuqBUdcJrn9Q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48000"/>
            <a:ext cx="5317706" cy="4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3.gstatic.com/images?q=tbn:ANd9GcTUtvaZ-sgZ7H8cCB-oibwSzVuPCALSyygKjug4ipLidI6IMIufg91iWQ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88" y="1551515"/>
            <a:ext cx="4013200" cy="484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11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461963"/>
            <a:ext cx="5157787" cy="823912"/>
          </a:xfrm>
        </p:spPr>
        <p:txBody>
          <a:bodyPr/>
          <a:lstStyle/>
          <a:p>
            <a:r>
              <a:rPr lang="en-US" dirty="0"/>
              <a:t>Draw/Paint a self-portrait using a grid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8394" y="461963"/>
            <a:ext cx="5183188" cy="904875"/>
          </a:xfrm>
        </p:spPr>
        <p:txBody>
          <a:bodyPr>
            <a:normAutofit fontScale="92500"/>
          </a:bodyPr>
          <a:lstStyle/>
          <a:p>
            <a:r>
              <a:rPr lang="en-US" dirty="0"/>
              <a:t>Choose a subject or idea and create a collage about it using principles of design</a:t>
            </a:r>
          </a:p>
        </p:txBody>
      </p:sp>
      <p:pic>
        <p:nvPicPr>
          <p:cNvPr id="2050" name="Picture 2" descr="http://www.oilpixel.com/upload_data/painting_image/image_after/oil-130-self-digital-portrait-painting-15-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14" y="2505075"/>
            <a:ext cx="4605735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2.gstatic.com/images?q=tbn:ANd9GcQj4DVdzE47TJqMNjm17o2kKnvMUCneSrs01aon_npO22cNR75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378" y="2505075"/>
            <a:ext cx="5486832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47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461963"/>
            <a:ext cx="5157787" cy="82391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Self-portrait collage using different tones/colors found in magazines/newspaper/torn paper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461963"/>
            <a:ext cx="5183188" cy="823912"/>
          </a:xfrm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Create </a:t>
            </a:r>
            <a:r>
              <a:rPr lang="en-US" dirty="0"/>
              <a:t>a cityscape using 2 point perspective.</a:t>
            </a:r>
          </a:p>
          <a:p>
            <a:endParaRPr lang="en-US" dirty="0"/>
          </a:p>
        </p:txBody>
      </p:sp>
      <p:pic>
        <p:nvPicPr>
          <p:cNvPr id="3074" name="Picture 2" descr="https://encrypted-tbn0.gstatic.com/images?q=tbn:ANd9GcRPIJQy0k9hC_UBXQ4oGNN8K9gaQyZsLnJa9vxBudE9RIem7Rb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77359"/>
            <a:ext cx="5156200" cy="471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juliannakunstler.com/images_art1/space/city1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305" y="1777359"/>
            <a:ext cx="5828172" cy="471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49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360363"/>
            <a:ext cx="5157787" cy="823912"/>
          </a:xfrm>
        </p:spPr>
        <p:txBody>
          <a:bodyPr/>
          <a:lstStyle/>
          <a:p>
            <a:r>
              <a:rPr lang="en-US" dirty="0"/>
              <a:t>Draw an animal using oil pastels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360362"/>
            <a:ext cx="5183188" cy="1189037"/>
          </a:xfrm>
        </p:spPr>
        <p:txBody>
          <a:bodyPr>
            <a:normAutofit fontScale="40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10000" dirty="0" smtClean="0"/>
              <a:t>Create </a:t>
            </a:r>
            <a:r>
              <a:rPr lang="en-US" sz="10000" dirty="0"/>
              <a:t>a tessellation</a:t>
            </a:r>
          </a:p>
          <a:p>
            <a:endParaRPr lang="en-US" dirty="0"/>
          </a:p>
        </p:txBody>
      </p:sp>
      <p:pic>
        <p:nvPicPr>
          <p:cNvPr id="4098" name="Picture 2" descr="https://encrypted-tbn1.gstatic.com/images?q=tbn:ANd9GcTg2r2dICuCPs99qcRqlk6T0Ld8lLlxeqEs0wiX-EARpdG3tjo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8" y="1930399"/>
            <a:ext cx="5485415" cy="425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3.bp.blogspot.com/-eGkpWnILD-I/Uh32vEf8UQI/AAAAAAAAAMs/pLfw_TCvCGU/s1600/flickr-5728579339-hd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19100"/>
            <a:ext cx="5183188" cy="345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1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309562"/>
            <a:ext cx="5157787" cy="1265237"/>
          </a:xfrm>
        </p:spPr>
        <p:txBody>
          <a:bodyPr/>
          <a:lstStyle/>
          <a:p>
            <a:r>
              <a:rPr lang="en-US" dirty="0"/>
              <a:t>Create a mosaic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8394" y="309563"/>
            <a:ext cx="5183188" cy="1265236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Architecture</a:t>
            </a:r>
            <a:r>
              <a:rPr lang="en-US" dirty="0"/>
              <a:t>: design and draft either an exterior or interior of a house/building, etc.</a:t>
            </a:r>
          </a:p>
          <a:p>
            <a:endParaRPr lang="en-US" dirty="0"/>
          </a:p>
        </p:txBody>
      </p:sp>
      <p:pic>
        <p:nvPicPr>
          <p:cNvPr id="5130" name="Picture 10" descr="http://joycecherrier.com/wp-content/uploads/2012/10/photo-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" y="1378857"/>
            <a:ext cx="4179387" cy="481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encrypted-tbn3.gstatic.com/images?q=tbn:ANd9GcRs_QPpdQYAJBYHy1nh92jvo7yiZK2eWYCB3GiR4sJk-vRPBFi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66925"/>
            <a:ext cx="5156200" cy="412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6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284163"/>
            <a:ext cx="5157787" cy="823912"/>
          </a:xfrm>
        </p:spPr>
        <p:txBody>
          <a:bodyPr/>
          <a:lstStyle/>
          <a:p>
            <a:r>
              <a:rPr lang="en-US" dirty="0"/>
              <a:t>Create a piece of art based on a social or political issue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390526"/>
            <a:ext cx="5183188" cy="823912"/>
          </a:xfrm>
        </p:spPr>
        <p:txBody>
          <a:bodyPr/>
          <a:lstStyle/>
          <a:p>
            <a:r>
              <a:rPr lang="en-US" dirty="0"/>
              <a:t>Fashion design using non-fabric materials</a:t>
            </a:r>
          </a:p>
        </p:txBody>
      </p:sp>
      <p:pic>
        <p:nvPicPr>
          <p:cNvPr id="6148" name="Picture 4" descr="https://touchofmodern.insnw.net/products/000/045/102/49a8129f9e4f519b4668d53e6d8b3184_large.jpg?13734345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14438"/>
            <a:ext cx="520065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bitrebels.com/wp-content/uploads/2010/08/recycled-fashion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1445749"/>
            <a:ext cx="3157346" cy="474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0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158</Words>
  <Application>Microsoft Office PowerPoint</Application>
  <PresentationFormat>Widescreen</PresentationFormat>
  <Paragraphs>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Final Project Ideas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Project Ideas</dc:title>
  <dc:creator>OTTAVIANO, EMILY</dc:creator>
  <cp:lastModifiedBy>OTTAVIANO, EMILY</cp:lastModifiedBy>
  <cp:revision>10</cp:revision>
  <dcterms:created xsi:type="dcterms:W3CDTF">2015-01-19T15:15:56Z</dcterms:created>
  <dcterms:modified xsi:type="dcterms:W3CDTF">2015-09-09T11:50:18Z</dcterms:modified>
</cp:coreProperties>
</file>