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18D6BA-6478-4626-B68D-BA222BCB3279}">
          <p14:sldIdLst>
            <p14:sldId id="256"/>
            <p14:sldId id="257"/>
          </p14:sldIdLst>
        </p14:section>
        <p14:section name="Untitled Section" id="{4071536B-40D1-4AEF-AE3A-538AB65A8196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701E-0E67-49A7-8313-C3BAED4B315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3FA1-07E0-46A2-84D8-F6B943A74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1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Surrealism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Dali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1729"/>
            <a:ext cx="36261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69" y="365125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Rene Magritte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- France</a:t>
            </a:r>
            <a:endParaRPr lang="en-US" dirty="0"/>
          </a:p>
        </p:txBody>
      </p:sp>
      <p:pic>
        <p:nvPicPr>
          <p:cNvPr id="2050" name="Picture 2" descr="https://encrypted-tbn0.gstatic.com/images?q=tbn:ANd9GcRzRUgXEaSoz9MWhUfwwn5gErkCHUZHIxPCOpY7atX0_VYLQnS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1" y="1848717"/>
            <a:ext cx="5653719" cy="42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1yrq1-7WECAX9g8o9accGU5kSa3qbAcfxaOT0qZLLblRZdpJx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9" y="1690688"/>
            <a:ext cx="5776301" cy="38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5022"/>
          </a:xfrm>
        </p:spPr>
        <p:txBody>
          <a:bodyPr/>
          <a:lstStyle/>
          <a:p>
            <a:r>
              <a:rPr lang="en-US" dirty="0" smtClean="0"/>
              <a:t>What does this mean for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53067"/>
            <a:ext cx="9417148" cy="52114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our next assignment we will be taking what we have learned from studying and drawing </a:t>
            </a:r>
            <a:r>
              <a:rPr lang="en-US" sz="3600" dirty="0" smtClean="0"/>
              <a:t>popcorn to transform what we “see” in our pop corn into a piece of art.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5" name="AutoShape 4" descr="data:image/jpeg;base64,/9j/4AAQSkZJRgABAQAAAQABAAD/2wCEAAkGBxQSEhQUExQWFBUWFhQVFBUWFBQUFxcXFxQWFxQXGBUYHCggGBwlHBcUITEhJSkrLi4uGCAzODMsNygtLisBCgoKDQwNFA8PFCwcFBwsLCwsLCwsLCwsLCwsLCwrLCssLCwsLDcsLCwsLCwrLCw3LjcsLDcsLDcsLDcsLCssK//AABEIAMIBAwMBIgACEQEDEQH/xAAbAAAABwEAAAAAAAAAAAAAAAAAAgMEBQYHAf/EAEcQAAIBAgQDBQQGBwYEBwEAAAECEQADBBIhMQVBUQYiYXGBE5Gh0TJCUrHB8BQjU3KSsuEkM2KCk6IHNENzFVSDs8LS8WP/xAAXAQEBAQEAAAAAAAAAAAAAAAAAAQID/8QAGREBAQEBAQEAAAAAAAAAAAAAAAERMRIh/9oADAMBAAIRAxEAPwDGaFcq2dkuCWb9lmuIWYXCoh2XTKp5EdTVbVSuxWkr2Rwv7M/6lz50Ydj8J+zP+pc/+1TU9RmsV2tNXsjhP2R/1Ln/ANqUXsphP2I/jc//ACpsNjLprk1rA7L4Qf8AQX/cfxpQdm8L/wCXt/wz99NNZEa5WxL2ewv/AJe1/pr8qVTguHG1i0P/AEk+VNNYzNDMOorbl4dZG1q2P/TX5UsmGQbIo8lA/CmmsLzDqKOFJ5H3Gt3VB+RRhTTWEiy32W/hPyrv6O/2G/hb5Vu9cimmsKGGf7D/AMLfKjfotz9m/wDA3yrcyK5FNPTDf0S5+zufwP8AKh+h3P2dz/Tf5VuRrlNPTDv0O5+zuf6b/Kh+h3f2dz/Tf5VuBrhpprD2wN39lc/03+VF/Qbv7K5/pv8AKtwNcNNNYccJc/Zv/A3yopw7fZb+FvlW4miGmmsP9keh9xoptnofca28iiEU01ifsz0PuNdFlvsn3GtoYUmaaaxv2DfZb+E/Kh7Bvst/CflWwPTe+ndYdQR8KaayOuV0UKNO1ff+H39w/wD3T/IlUGr9/wAPx+of/un+RKrN4toowNJA0cGsslBR1pMGlAaA9GFFBowNB2KMBQFGFQACjgVwUYUArtCu0ArtCKFAIrkUauRRRSK5loxFcNEFiuNRq4RRRK4aNNcNEEaikUdhRTVCZFEalGpOiiNSZpUik2ohJqSYUsaTagyDELDsOjMPcTXaW4uuW/eHS5c/mNCtuhpWgdgh/Zj43G/lWs/rQuw4/so8Xf7wKzWbxZBRxSQNKKayyVUUoKatikDBCwDHYT7qVu3QqljsASfICaDhxyB8hMNpyMSdhO0npTwCq1ctTYYv9J+80cidR7qmuEX89pGOpiCepBgn3igfCjimtzFqGy6kjfKJjz+W9L2mBEjUGgUAowFM7mLlsiQWH0idl+Z20o+DusWdW1y5YaImQdCOoj40U6ihtQpljdXRZ0hiR1IiJ95oH6MDtrRoqIZDa7yD95Rsf6+NSli6HUMNiJFApFcNEvPlVm6An3Co0cWgBmWFPOTPxAFBJmoO8Tdut3iBbaEgkQw3J6nSPLzNSeFx6XPoMDOsbGOsHWKrvEsZ+i4ghwfZ3e+p5A/X+dBK2OKDNkYEMPpH6oJMLPSak2qpYe6rX7siBcCGDvBQQSD4yKmUvG0AGModA2pK9J6jxoG6frAzg65u4fsgHSOmg++pWy+ZQeony8Kr3Z/FjL7MxKzp5d0j0ipfBuQzKdj3l+GYe8z76B4RRKOaIaAppM0c0UigTNEalDRGoEmFJsKUak2qjKu1Iy4u8P8AFPvAP41ypbtPw4vibjDnl/kWhW2vqtVonYv/AJVP3n/nNZ3Wj9kRGFt/5z/vas1KmL2IVInnsAJNLWLobY/nxphjPpL+6w+K0xsYk2r6gnuv3Y/l+OnrWUOv0cNnJ5u8+jEfgKUtYkuj2n+kuXX7SFtz48j7+dLKe86+M/xCfnUakHE5eTWrqnlyBP3UHePYwqMqKS2kALm1jTb8anuBKBYtwQe6DI6nU/GaicMxNpSdyDvpry1pTstipN23yQhh4ZpkeUj4mqCvj8l26xMAXMpJ+r3RE+Box42bYdlRihnIxEd77UHXL7jROMWTav8AtP8Ap3cofwYAAfcPcac3nBt6AmCNFEk9aA/BsTCAk7jMT15kz4zTpMNcbLeRsrySUM5XQxlU9DAGvKTVf4fhyt4K8rbY/Q0Op5TyE6ee1XYVATDXw4kctCDupG4I603xxh7beJX3ifwruLskH2tsd8CGX9oo+r+8NYPXTYmiY6+r4cuuogOvLYzHgdCKA2LbunpFNOyt+VuJ9hzHgG1j35vfSPEccfZ5ROfTMo1YSBGg11pHsiCi4gsIfNmyHcLl7g980VNYvFFbioyzbuDKHE6Pr3W6AiAD1051HG6bBy3JyfVfcHzPI07tl/0abp75UudoBJzKo8pA9KkbqBgQQCDuCJB9KIiksI2wBHz8qZcYuhbYzd/2dxDJ1MNmA9dxPhRblv8AR8QQpItuqlV5AgkNHw94ocewue0xH1hB8pBBjmQQCP60Uz4xZzBL1sgMIBnYgnSY8akOGu16xNyJYagfD8Nai8Lwp1sXAXDApKwCNY0OpNOezOMD2gByEH8aBhwfhIdi5Z82ZsxDRqDroesfGrJgFlzGyAKPMiT8I95qKw1/2T3RH1sygbnNyjrm++p7BWciAHfdvM6miFjRSa6aTNADRDXZohNBwmkzRzSZoE3pNqUakmNBGYzB5nJ6x9wFCnzGhV1WRVpXZdYwtn92fexNZqa03gCxhrP/AG0+ImrSl+JNlyN0aD5Ea/cKhOO4kLdtKdO8pk9Cw18Nqn8dbBTXYEN7jNNsRZRu/AkiC0ToKiHl5P1oYbFD8CI/m+FQuGw7Wb7XXIIKOqxplJ1EyZ5ETSnCMaQVtNyZsm/0YJj009PKu8f+ifEeHXegdLph1zGCBJ1jpTTsbez375XbKomdzmb8+oocLxKXkUXQMxEqfqtlJU+oIOnjTvF4f2ayhIK6gjkfxHhRTztD319lO6liAAc3JRryn7hUbwDF5ptOGDbayCY5yPw+VEHHUd/aMQkIqsDyYMxIH3+Rphw/iSviZBkZW210LrH3n40EtxdAvcAyiAQRoQZ0PjrFWXhGL9raVucQ37w3+NR3FEDBW5j7iNaYcDxXsb2U/QuxExpc/rp8KiLHhCxe6WOmYKg6AIpPqSW+FNMZbFst+zvGSPs3NJjoGUH1Xq1PFIW5HK5qP31EEeZUAj91qR40mZAkwWZcpicpU580eGWgRxFpc6vAz5gobYxzHiIkx4Uw4y/sitxWjNNlvEODr6fS/wAtLcPxntTLDL7IH2o5Lc2Ik8gAxnmHU1Fcc/WLnYEIT+rEGRbgl7kfaYAwOkcyRRVnxLZ7iWh9Fct255A/ql9WE+SHrT+qzg7d7D22cFSW77pcOimNALm8KoA16cppLE4u9ibOa04yGNFUqWg95c5O3KRp50Qt2mx1vKCpLPbcfQBYCSAysdh135CnfDb4u25GoIpliLiWsOYEAJIEDeJo/Zu3lQLsAo9+smio/jF25aAtKdXnX7I1kAbmnXBMEtlRH0juepO5im3E7ntLyL0BI9T8gakLpCpm6CgVwKLcvFgv92CJj6zGPgFPvqXNM+E4cpb72jMczDoTsPQQKie2WOdLYt2yQz7ld8vQdJ6+BoiSvcXsKcrXrQbobiA+4mmV3jaG57JDmcak/VGgO/PQrt1qhXOEQks0HksgD06057J4WLjMdl0k7R4/nlVXFvuljJuvCDkO6D7jJ8iaccK+hmAhWJKjbSANvQ1Q+OS90Irs5MyskxIkBVHhNWrsjj7ly2yXZz2iFkiCQRKyDzG3uoVPE0RqMaI9RCbUm1KE0kaAkUK7QoMfJrVuFpFm2OiJ/KKyk7VreEWEUdFUfCtVaXUVGth8jMmytqvTxEco+4ipRaLirOYCPpKQV5eY9RIrKKpaLWb6kglEDZzqYnugjxj4VN47ALeAIY5CJ7vPxFFxj6EOGSRuw7v8QlfjTfs3jBLWjrl+gZBlT8j+FURnEcI9q1ktmVQ51DAEg88p31199PcSL7oqsGCBVLFFVj4iSdvQ1McRwojQTzHOomzxgC21tpzKSsRrE6Dx6UCWHe1aE20YH6xZC06iZ5z+fCiJxn215FKBcofY8yyRoRIG1KYrAXHlmm3IACLqZG0kaD+nKlMFwwWFOneYGCY1jn93vNFWe6gKidoHzqB4jhQZHLkR9Jeh/rUpjZ9mDMQOVDA4Ebk5p3nb7qg5wzigur7K6ct0QVcfWI2ZSfrDmvn4ijWeIe1ukMAGtgowBkZjuR4GBHrzo+L4UGH5/PKoW5w27YfOhLidVP0oJ72v1tTPv60HUIOKCFjlvy91eRZWcWFPTMiCRz9mOpqf4gsvYTk1zMfK2pcf7wlVbh7j2ftGIzJjUnlCgraUdfon41aOMMFaxcY5Ql3vHwdHTX/My+6gNi7a3GNs6ooBuDkxP0UPUcyP3eRNNeIcQCAAQOQG2ngNgKGAS7eTMvcFwlyzCWOb6MDbRcok/Z2p1h+ztlTmcG63NnOb4HQeUUFe4njla2QWHLw561P8LEKfACPdTu7w+2RlyLEQe6PuikMPghaUqpJEyAeQOwnmN/fQQuISMQDqe4ffJ+dSAtF3todlGdvTYe8/Cj3sOPahidEU5iY3JBGvv+FPsCmYl4I0CrOkgc4/O1A5C1D8UwPtbqDYZd+kHX11FTRFFK0REcT4Qlyw9oKIKnLps0d1p6zGtZfh7xUjNJGzAiSsaH3dK2RxWd8V4Wz8QdbQGuW432VlRmnz38ZqxYgcVhsrq1swZlSOTbgj4VpfDLme2lwiHdELeeX+pquv2cPtEtCSujM2wC/WHy8x0NW1LcAAbAQKUotFajmimohE0m1KtSbCgToV2KFFZCqyQOpA99a8q1k/D1m7bHW4g97itcUVqlGUUqooiilgKygwFMcfw1INxEUXF7wYAAmNwSN5H4VICjrQMrRzcqbHAIHZlUZ25nfaPSnWKsMneSCBupOX+FtvQ+8U3w/FUfZhI3GkjwoHlm1Hn1/PlRcXhQ+40n1H50pQGTofHlSoNAR7QKx+Y/MU1w8roRpy/wDynwA6/A0HAb05wBQHQEjpRLtqRXBdA3rv6UvkPGKKrvaHhLOjm3pc7rf9wKQQD46CDSPH+I+1sJBILugA/wArHb0q0+2Q7MPz4VnXF8TkvXVmBaYkbwDcuIR/tJHrQadaIAAGgAgDy2FGmq7h+MjroN9NOVOf/GUPOPzrQS7vULxvjNuyveaCZhRuY6D8dqjsf2h1K2hnbnB0HLUn8/fVd4hwi9fb2jP3jtzAEkADWaCR4d2mt55u22IB7oDBgv8AiywJPjV14dxK3fXNacMOY5jwI3FZK+FuWT3xAOgYba7eXrTyxde2wuWmKsNiCNV/xLzHhVGsGk3aBJ2qv4LtQLttQqFr5MezExt9PNyTxqQThueDiD7Rt8m1pfAJ9bzafSojlziGcRYHtD9vUWx5v9byWfSu4DAC1mM5nc5rjmAWMQNBsAIAFPLjBRJIAHoAPwpivG8MxgX7RPT2i/OgdxSdxgNToOc6UhjcbljIM7GYAOkDck9NvfUDjeIqHAe5muZgAoBhT+70HU0E8jhtVII6gyPfXTULieNWsPdZXJEqpICkwdRJj0HpTvB8VS8xCSRE5iCBuBoDrzoHbCk2pQ0mwoCUKFCqrK+CJOIsj/8AonwYH8K1hKy3s0P7VZ/f+4E1qa1aUcUoBRBSgFZQcV27cCKWYwqgknoAJNcSojtliCmEuRu2VP4mE/CaClcf47cxTaytoE5LYnXoX6nw2HxqDJIOmnlp91SiIBqemg30jb7vjXOE4TM2YiYMb6eJNaU/4fj8SFH6yI6gH4n860+t9ob9sgMPaCOhU/j7qXtYSRmAHwmdZ0Om8RpSWIwpBju8zBBkDp+HpUEhhe0/tNJynaDP308fiwG7L79dvGqRjoB3CsOXOelJLfzf3jhR9mYJpgseM7QO/dsj/Mdh+fCmBtXH1d7jDpJUei0pwq5bcgKVMGcug8o5VYbPDx9IzPwiNtfSgrKcPeJQuuuneP551H8TwrhmZmLhiCzR0AjXnV3OGy5hEjeI/MUyxOFzKREiNp15z50ELw7Cq+p70DQkyI9amxwVHUQIBmCCRpM+XpURwNCrXE3juj1O3xFXPB4YAKfAem2tBWuHW/ZH2NwQVEqY+mBzj4EVL4UkHxJ1+/SfUUO1uEm1nTR07ysNwRPPxqO4HxC7iLZZrTjKZFxElTpH53oJTFYFbgJiQQV68tN/WqrdwpsXMpkpyOnqJ8/zvVvsvroQdNQdOnWu38OtxdfTw6EVBVhbawyXVmV1Gu45ofA/natDw10OiuuoYBgfAiRVTxdggMpGwM+IP5+JqY7JMf0fKfqMyjynMPg0elCoftdimuP7FTCiJH2nOo9AI9T4CqmeCud9Jk8vKr/iOAl7rOWhS06DvRGonYeevpXOMcFT2L5C6sqllOdjqBI0Jg+6qKd2SuMtw222BBg8okEAcv6U54vcVcYrMRGqnoCRoT4TUFh+IFXN06kiNNMxO3ltTtycSpYOJmSsCQeWhPxFVSuLti9iXcGV5nWNCY+FW3gPDxat7QW1I6D6o9331TOCYzJet27gBQsoO41Oik9RMaVpTCpUpIik2pU0m1RCJoUeKFFZh2UH9rs+bfyNWoLWY9kf+bs/5/8A23rTlq0pVaUWk1NKKajJQCq929tk4degupPkQwHxIqxCmvGMD7exct7Fh3T0YaqfeBVGcctdSqQPj/SpTh1oIAANQIJ2JO5n4GoqwpGZW0OxB5MCM0+RqTwqG65VDlRYVmGhPRFP1dIkjbT0rSRTEZSVQG44mVQTl23YmF35ma7cV5l7DgbkrkukAbsUUzoI2BqTwdhUUKogclA3PQe+rBhMOEHidz+HkKiIK12TwN9A6rnDCRcW4+vjAOWfCPSqb2p7JPhO+hNy0dMxAzIToA0bzyPp0m+4y2MJc9sgi07AX0GwLGFvActTDec9al8Zh1u22RtVdSp8iNxTRhNq4VIIMEag1pnZrHe2sgzqNxud9vzyNZ/j+HtauNbuCGUwfHoR4Ea1L9jcZ7K+EYwLmgnaeXv/AAq1V8DQ3+0+M7Um+GDTA16eMHrT04cHWfzNGdNJHzrKKvw/DEYh9BsD4aiKt1lNBpyGn58qZYHCLJMDlI0if/0zUpl3oGeLsSpESDOnvqTt2woAAAAEAAQPQUjatSfAfKncUDbEWUIJYDQEkkbAePKoLhfDi9sXQSpcsyqdQEJ/Vg89oO/On3Hj7TJh13vTnI+raWPan1kKPFxUoFAAA0A0A6AUFax9qJzCCAZ2IIP3iRTns1Zy2ZP12Zx5TC/AA+tO+L4Q3EgbkgT0B0J9N/SnS2wAANgAB5DQUHCKb4u3mVl6qR7xFOmFJPQY1hHUQrDaQZ/P5iprh/CM6PiV7qoGKf48o10+zvrzo3Bez4xeIvXGkWBduRl0znOxAB6ARt1q64/ChcO6IsAW2CqBpougqrapNjhufGovLu3D4KpzH/dA9avrVX+y9nM9y6eQW2NI5Z2/mX3VYXohM0mxpRqTaoEzQrsUKDMux4/tdr/P/wC21aYlZp2O/wCbt+T/AMjVpamtVaVFHWkxXXfKpY7AEn0E1lDhTSgFR2Dx+Y5WhW5dG8j18KkAaCq9s+EKFbEpCso/WDYONAD+9sPGmXZZlyRPifMwSacdvuKgeysDm63LngqmQD5nX08ambvZ5TfF1TkDGbiDZjvI6Tz61Q/4Zh836wiOSDoOvmalQKRuXAiyTAFKI0wRqDUBMdhhctvbbZ1KnyIimXZjEm5h0z/TSbb/ALyEqfuqUqH4OuTEYq3yLreXyuKM3+4N76BLtV2ZXFrmU5byjuNyI3yt4eO4+FZq+GZXa24Nu4hnXkw2OmnQ+NbVVZ7ccEW7Za8oi7aXMCPrKNSp68yP6mqDdneJi/ZRj9IaOP8AEND91Sz29JrOuBcTFi8p+pdjNsIb6p+4Vo9l5X3fhQFs24mOuvupe2uY6ctz0ottpaBvE+k708RQBA0qAIsCksViVtqzucqqJJoYzErbRncwqiSfzzqHw9h8Uy3boKWlM27J3Y8nufgtA44PYLM+IcQ1wAIp3S0JKr5kksfTpUmTXaYY7itmzpcuKp+zMt/CNaB4TRTVfbtjhvtOY3Itv8qI3bHDkdzM7ckylTrtJOgoJ92qscUx7Ylzh8OTH/WujZV5hT1O39KcfoV7EAG+3s0Ovsk3PgzfL3ipbD4RLSZbahV6AfE9T41QXBYRLSLbQQqgAD5nmfGjuKMTRTUQwwGBWzny7M5fylVWP9tLtSpFJsKqkiKTNKNSbUBKFciu0Gadjh/a08n/AJDWkpWddiV/tQ8Ec/cPxrRhVpSgpQLIg86ItKLURWWurazWrsnKe7+6T3T4j7iDTbifFItH2WIYcgJE+U/SFWHjHCFxAEkqyzlddx1BB3Gg0ql9peAiwqsbmdnMKAkHxJbN4gbc6KilwpuKG1MxJJkkyQSSfKrvwHtLltpbvK5cdwEQc0TlB13gesVXuF2DZKo+ziV85iD5xpUvj+HkrnQEMIMxzGqn0gVVWDG44MJYhEXvEEjMcuuvQAwdOlLdmsYLi3I1C3CAd91Vo+Pxqh4e3icaTnYIg3gGCRECJ1NaHwHALYsoi9JY7lmP0j+eVQSYFRN3uY5D+1sOn+a24YfB291Ss1UO03HFzWmtDMbL5806QQUYQNSIaZ8BURdKJcTMpXcEEHyO9VNOO3Y1edJkIABptJBmnVnjV3orDxVgT4SD+FBnt/DlXe031GK+MqSNPzzFXXhHG/7OS5GdIX96R3W8jvVZ7U3g172qrkLRnXfvAQSD0IA5bg9ajrmL3iO+AJ5gAz+fOqrSex903DeuMZJKCdtAGI05DvVZCarH/D2xlwpY/wDUuMw/dACD+U1JcexByLaQxcvN7NT0EEu3+VQT5xUQhaX9Ku5z/cWmhByuXFMM/ioOg6kH1kOIcRt2R32gmYUasfIVHYnHLZVbGHALIAuslUAGkxqzeHvqPeyiA3LriT9J3YCemvTwG1AMRxa7eBGtpDtlP6yPFuR1G23Wo7E2MPaUAo2ZtgrEu7HrpJ9aNjO0WFQQGNwgGAoJBPQsaJ2Vxdm85drgN86BW0yrrok78pIqqStcCZv7w+yU6+zSMxGh7zxp4jX0pe/wJVj2agDoCZ98man79iWketC6sGCJBAB6SKIr+Exd/DaHvJ9ljMD/AAtMr5VZ8FjkurKnzB3HmKbXcKCI9YP9aYPw/KQyyrDYiNPA6beFQT5FEimGG4h9W5AP2vqn5U+oONSbUc0RqoSak2pR6SagIaFcihUGf9hEnEMeltviyVoANUn/AIfp37zdFQe8sfwq7RVpSq0cGkwaOKgUzVVu2duWw7kEqpfNp1Ckfd8Ks9ExOHFxcrc9vAjY1RBCxYxQUkg5RAE6GIPr5U7TDXEkIRdXoTDgdAx0blvB8arPaDg72SXQlTqZUkTzkHnz0q8WMGpRTJBIBkHnG+tFRHDrBS3cQBlY3Dkkagls67766elWZ7iossQqqNSTAAA61C8a4smECs6u52WFgT4ttP5iqLxztJdxRhu4g2tqTE9WP1vup0TPH+05vubaEraGk7F/Povh46+EMzFmhpAOnnptrUULvWnuFL5RLBQJykgkx8t+dFS3DMWJ9m+jLoCTAMbac56VIf8AiBQiYI5r9+Utz++q0uGuXCWB1XTMSBJ3j764iltczZpylYBYHp1oJHtIqtD25IIBM+Gs1BWlJYLtO56CJn3U+xPtEXKxUCCSsdd9dh1pnh2hu8CO4R4idBVGrdleK27loWlGRrQClPAaAr1FV/jfGcmNuHNlFq17NTvDXILFRzaBGlQ2Cx5lLiHK6xJ3EDKDoNxqRHjUexN+9duHUlvidqiYfnjt0giwmQCSXIlj466D4/hSVnAs7D2uZmImWMsBJ67DenRweRQT9pAAD1YTHuNN8fjCjEJ9JlCjqJJB9eXr4UUwvOJIVZO0AExPPQ8tB460iljUaEGdyYPp0p/h8NdCgEFBPMwZPOBqaepg41JkDUnYVUPOCdpL6stq4vtpIAj+8Hnyb1jzq5PeGzQD0Oh/r6VH9mOFhR7ZlhmHcB1Kr18zU68GsoY3AdIiiO42MesGnbWV+yPcK7lA5D3UVD3mXlPiAM1KYIONBOX/ABCPdrNSZNENEcmiE10miE0BWNIuaOxpG41UcJoUkXrlFVf/AIf/AEb37yfcauS0KFKl67RxQoVB07ij8xQoVQe4oIIIkRsdaGCUBFA2AgCu0KgLxG0rW2DAMIOhAI9xrHr4htOv40KFWLBnHfHpT9vpxy0/ChQqqlrCjIunP/5VGzGNSNJ3jSe63yFChUQ+4ioNxZE7b1CY76bfuD4trQoUC3Dfo3PI/wArGlOzqjM2nNPvNChVEvjz+pf/ALlr7xVbuMfaEyZl49JihQoqfwDE767b+Yp4ol7E6yUmdZl9Z60KFRK0A0Q0KFRBaKaFCiimimhQohFqIa7QopJqb3KFCqhI0KFCoP/Z"/>
          <p:cNvSpPr>
            <a:spLocks noChangeAspect="1" noChangeArrowheads="1"/>
          </p:cNvSpPr>
          <p:nvPr/>
        </p:nvSpPr>
        <p:spPr bwMode="auto">
          <a:xfrm>
            <a:off x="155575" y="-144463"/>
            <a:ext cx="509586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pekkaniikkonen.files.wordpress.com/2013/11/2013-11-transformation-popcorn-to-pelican-moon-by-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79" y="3623794"/>
            <a:ext cx="9842642" cy="29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blairmetcalf.com/photographs/_resource/dynamic/HighSchoolDrawings/full/Drawing_Popcorn_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22" y="538691"/>
            <a:ext cx="8568267" cy="56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00/0d/27/000d27e6214a91016c84e0fe122012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713492"/>
            <a:ext cx="7656336" cy="53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What is surrealism?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57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 artistic and literary movement</a:t>
            </a:r>
          </a:p>
          <a:p>
            <a:r>
              <a:rPr lang="en-US" sz="4400" dirty="0" smtClean="0"/>
              <a:t>Began in 1924</a:t>
            </a:r>
          </a:p>
          <a:p>
            <a:r>
              <a:rPr lang="en-US" sz="4400" dirty="0" smtClean="0"/>
              <a:t>Explored dreams, the unconscious and multiple levels of reality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423194"/>
            <a:ext cx="4550254" cy="45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Why did Surrealism in 1924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What was happening in the world at this time?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/>
              <a:t>World War I just ended</a:t>
            </a:r>
          </a:p>
          <a:p>
            <a:r>
              <a:rPr lang="en-US" sz="4000" dirty="0" smtClean="0"/>
              <a:t>Sigmund Freud </a:t>
            </a:r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80" y="2459831"/>
            <a:ext cx="3987820" cy="400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81437"/>
            <a:ext cx="2747963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World War I physically and psychologically destroyed the Western World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690688"/>
            <a:ext cx="4694541" cy="3738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1690688"/>
            <a:ext cx="5480366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Staggering destruction and loss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causalities 11, 016, 000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2550"/>
            <a:ext cx="5932623" cy="368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8" y="1481138"/>
            <a:ext cx="4410296" cy="3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u="sng" dirty="0" smtClean="0">
                <a:solidFill>
                  <a:srgbClr val="FF0000"/>
                </a:solidFill>
              </a:rPr>
              <a:t>Sigmund Freud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61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1900 Freud published the interpretation of dreams</a:t>
            </a:r>
          </a:p>
          <a:p>
            <a:r>
              <a:rPr lang="en-US" sz="4000" dirty="0" smtClean="0"/>
              <a:t>Introduced the world to the unconscious mind</a:t>
            </a:r>
          </a:p>
          <a:p>
            <a:r>
              <a:rPr lang="en-US" sz="4000" dirty="0" smtClean="0"/>
              <a:t>“dreams are often most profound when they seem the most crazy”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471613"/>
            <a:ext cx="4025706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u="sng" dirty="0" smtClean="0">
                <a:solidFill>
                  <a:srgbClr val="FF0000"/>
                </a:solidFill>
              </a:rPr>
              <a:t>Surreal</a:t>
            </a:r>
            <a:endParaRPr lang="en-US" sz="8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Odd</a:t>
            </a:r>
          </a:p>
          <a:p>
            <a:pPr marL="0" indent="0">
              <a:buNone/>
            </a:pPr>
            <a:r>
              <a:rPr lang="en-US" sz="5400" dirty="0" smtClean="0"/>
              <a:t>Illogical</a:t>
            </a:r>
          </a:p>
          <a:p>
            <a:pPr marL="0" indent="0">
              <a:buNone/>
            </a:pPr>
            <a:r>
              <a:rPr lang="en-US" sz="5400" dirty="0" smtClean="0"/>
              <a:t>Irrational</a:t>
            </a:r>
          </a:p>
          <a:p>
            <a:pPr marL="0" indent="0">
              <a:buNone/>
            </a:pPr>
            <a:r>
              <a:rPr lang="en-US" sz="5400" dirty="0" smtClean="0"/>
              <a:t>Exciting</a:t>
            </a:r>
          </a:p>
          <a:p>
            <a:pPr marL="0" indent="0">
              <a:buNone/>
            </a:pPr>
            <a:r>
              <a:rPr lang="en-US" sz="5400" dirty="0" smtClean="0"/>
              <a:t>Disturbing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58" y="1027906"/>
            <a:ext cx="6655810" cy="49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Characteristics of Surrealism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to Chaos of WWI</a:t>
            </a:r>
          </a:p>
          <a:p>
            <a:r>
              <a:rPr lang="en-US" dirty="0" smtClean="0"/>
              <a:t>Influence of Freud, dreams and the subconscious</a:t>
            </a:r>
          </a:p>
          <a:p>
            <a:r>
              <a:rPr lang="en-US" dirty="0" smtClean="0"/>
              <a:t>Impossible Scale</a:t>
            </a:r>
          </a:p>
          <a:p>
            <a:r>
              <a:rPr lang="en-US" dirty="0" smtClean="0"/>
              <a:t>Reversal of natural laws</a:t>
            </a:r>
          </a:p>
          <a:p>
            <a:r>
              <a:rPr lang="en-US" dirty="0" smtClean="0"/>
              <a:t>Double Images</a:t>
            </a:r>
          </a:p>
          <a:p>
            <a:r>
              <a:rPr lang="en-US" dirty="0" smtClean="0"/>
              <a:t>Juxtaposition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73" y="2772215"/>
            <a:ext cx="5189319" cy="37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 smtClean="0"/>
              <a:t>Salvador Dali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600" dirty="0" smtClean="0"/>
              <a:t>- Spanish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69" y="1690687"/>
            <a:ext cx="3861305" cy="47845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43" y="102790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177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Surrealism</vt:lpstr>
      <vt:lpstr>What is surrealism?</vt:lpstr>
      <vt:lpstr>Why did Surrealism in 1924</vt:lpstr>
      <vt:lpstr>World War I physically and psychologically destroyed the Western World</vt:lpstr>
      <vt:lpstr>Staggering destruction and loss of life</vt:lpstr>
      <vt:lpstr>Sigmund Freud</vt:lpstr>
      <vt:lpstr>Surreal</vt:lpstr>
      <vt:lpstr>Characteristics of Surrealism</vt:lpstr>
      <vt:lpstr>Salvador Dali   - Spanish</vt:lpstr>
      <vt:lpstr>Dali cont…</vt:lpstr>
      <vt:lpstr>Rene Magritte   - France</vt:lpstr>
      <vt:lpstr>What does this mean for you?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OTTAVIANO, EMILY</dc:creator>
  <cp:lastModifiedBy>OTTAVIANO, EMILY</cp:lastModifiedBy>
  <cp:revision>12</cp:revision>
  <dcterms:created xsi:type="dcterms:W3CDTF">2014-11-18T01:45:08Z</dcterms:created>
  <dcterms:modified xsi:type="dcterms:W3CDTF">2015-11-06T23:42:47Z</dcterms:modified>
</cp:coreProperties>
</file>