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png&amp;ehk=RiP8eMxBF2LR8rgE2MhdBw&amp;r=0&amp;pid=OfficeInsert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34" d="100"/>
          <a:sy n="34" d="100"/>
        </p:scale>
        <p:origin x="8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0495-F3A4-43C1-98F2-692F3ACE3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E8901-E338-406C-AE51-962FA14F2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B9B04-546B-4A58-927E-898BD5E87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18A-37EF-45C4-80F9-5BBF0D81542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385AB-FE05-447A-868B-574E33EF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3DFEC-93B7-4400-9A56-DAA4B70D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6BE-70A4-4785-9BEA-CB3C3BFD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4FE0-326D-4A3A-9A15-B6E7899F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736A3-2BE4-45E2-98CD-6839BF67B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EFBCA-2C61-479D-B2DD-A47FC225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18A-37EF-45C4-80F9-5BBF0D81542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5E6A2-C939-43DD-8A01-65C25C65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2FA33-AE00-4B6D-8922-4B1329EE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6BE-70A4-4785-9BEA-CB3C3BFD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0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26B71-B11C-4D9F-A9EA-BD0FCD837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6F7AB-23B4-49CE-9D10-D0028EA68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E109E-B2EF-47DB-81EA-37B661B4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18A-37EF-45C4-80F9-5BBF0D81542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A16FB-8EAA-4B8F-A640-C1DBA65B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CCEE9-5FFF-41A4-BFA6-7E58872D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6BE-70A4-4785-9BEA-CB3C3BFD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0C75-D57C-4525-A7BE-6C4C8C25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55AB4-8468-47CA-884B-B43568571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BEC56-EAA6-48CF-8B6C-A9BD1D2F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18A-37EF-45C4-80F9-5BBF0D81542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CDAE7-74E3-4931-8C4A-9688EE26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A28ED-A4BE-445F-8172-25FBCE05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6BE-70A4-4785-9BEA-CB3C3BFD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065A-349D-44A4-B612-F6A95EAB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6AAEF-BA99-4844-96B2-C61C63141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B7AFC-B9FA-444D-9954-7525340E5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18A-37EF-45C4-80F9-5BBF0D81542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3FBE9-53F2-4BD3-A274-43A5CD77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4652F-2C11-4AA0-86B7-17BEB487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6BE-70A4-4785-9BEA-CB3C3BFD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3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5672-59E5-4905-9FE4-520330E7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63680-526F-4434-BCEE-F66E03405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12CF7-88CD-465F-9E72-7FDA26810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AC6D1-04DD-41E0-A4B2-38411879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18A-37EF-45C4-80F9-5BBF0D81542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4002-021C-4A89-B7AA-770492ED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49C5F-0E85-4A6A-8FC5-B5FBC44A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6BE-70A4-4785-9BEA-CB3C3BFD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5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AF02-70A2-42B5-BF74-4D448859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30180-7C4B-4084-8FC5-D11BEB663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90111-DED6-4C09-8586-9E4BD700B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B8A07-2960-4329-A26D-735B41755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07BAB-505B-4476-927C-372789E24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87B03F-8795-41CB-A816-2B8E24C5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18A-37EF-45C4-80F9-5BBF0D81542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F165EE-FBC2-4B5E-87B7-6C0520E4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1B4F58-B574-4540-A1F2-A582157E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6BE-70A4-4785-9BEA-CB3C3BFD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2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8E7C-31AC-458B-B4E3-E0E09BFC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EE066-D63A-48BF-A9A0-71BDE536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18A-37EF-45C4-80F9-5BBF0D81542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73578-9E19-4EDE-83FA-801B716E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C3E18-0FF7-49A9-AC96-B84553CA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6BE-70A4-4785-9BEA-CB3C3BFD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6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B03C5-FDC6-4C5B-9041-910185A4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18A-37EF-45C4-80F9-5BBF0D81542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73FD4-0024-4E7E-BFA9-BE8A1C67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170FA-DE05-4CB0-83C6-25A2D1FF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6BE-70A4-4785-9BEA-CB3C3BFD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4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B18A-26B6-47A3-8955-41EF04D7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9FC91-3C44-4F0A-BB86-944DE7DA9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F88D0-AA9D-4938-9535-62D395C1E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D015A-8535-4239-B1C2-79230326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18A-37EF-45C4-80F9-5BBF0D81542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9B31C-9955-429F-9C5F-0B858149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3883D-C960-47F8-8810-D44ABCD5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6BE-70A4-4785-9BEA-CB3C3BFD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0997-FAB3-41A5-AF2F-74D960BE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3CDCC-9C95-41A7-B612-1459246ED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E3318-CD0B-4853-AFB9-385ED1A5C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E20E5-360C-4392-ADA1-D816EAF9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118A-37EF-45C4-80F9-5BBF0D81542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A981D-9B4A-4F90-B8BF-1E94D98E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46EFF-7C53-42B1-8D73-28E3CEC7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6BE-70A4-4785-9BEA-CB3C3BFD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7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E260A-62F6-42AB-9E27-9ADA9FF6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02332-75BE-445D-8C22-96282594E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69275-CC8A-42F9-8D79-EEB63258A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3118A-37EF-45C4-80F9-5BBF0D81542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BAAC1-AC09-474F-8D79-FCFF31020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EEAED-F3A4-4791-827A-07956E9D0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4B6BE-70A4-4785-9BEA-CB3C3BFD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2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CsXU_Zuum4" TargetMode="External"/><Relationship Id="rId2" Type="http://schemas.openxmlformats.org/officeDocument/2006/relationships/hyperlink" Target="https://youtu.be/qIOfbozTIY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RFTrCFOqN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&amp;ehk=RiP8eMxBF2LR8rgE2MhdBw&amp;r=0&amp;pid=OfficeInsert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4694-5D49-4852-9DED-558B4CC2B4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Elements of Art and Principles of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E6E24-3B4F-45B9-863A-533458E18A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the basics of art and design</a:t>
            </a:r>
          </a:p>
        </p:txBody>
      </p:sp>
    </p:spTree>
    <p:extLst>
      <p:ext uri="{BB962C8B-B14F-4D97-AF65-F5344CB8AC3E}">
        <p14:creationId xmlns:p14="http://schemas.microsoft.com/office/powerpoint/2010/main" val="7096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800F-E73E-4C32-B3E0-EFDDA30F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93A35-FE23-4AD7-A1B4-C50FF5EF1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these videos to get a basic understanding of the elements of art and principles of design.</a:t>
            </a:r>
          </a:p>
          <a:p>
            <a:r>
              <a:rPr lang="en-US" dirty="0">
                <a:hlinkClick r:id="rId2"/>
              </a:rPr>
              <a:t>https://youtu.be/qIOfbozTIY8</a:t>
            </a:r>
            <a:endParaRPr lang="en-US" dirty="0"/>
          </a:p>
          <a:p>
            <a:r>
              <a:rPr lang="en-US" dirty="0">
                <a:hlinkClick r:id="rId3"/>
              </a:rPr>
              <a:t>https://youtu.be/vCsXU_Zuum4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your sketchbook, write down any words you knew prior to watching the video.  For each of those words write a quick definition or draw a quick sketch to explain the term.</a:t>
            </a:r>
          </a:p>
        </p:txBody>
      </p:sp>
    </p:spTree>
    <p:extLst>
      <p:ext uri="{BB962C8B-B14F-4D97-AF65-F5344CB8AC3E}">
        <p14:creationId xmlns:p14="http://schemas.microsoft.com/office/powerpoint/2010/main" val="350497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4199-E77D-41EB-AA9C-FC31E3CF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full description of the elements of art and principles of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E44A0-3F03-4D0B-B301-BF56B68C5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the following video.</a:t>
            </a:r>
          </a:p>
          <a:p>
            <a:pPr lvl="1"/>
            <a:r>
              <a:rPr lang="en-US" dirty="0"/>
              <a:t>Write down a definition for each of the elements of art and principles of design.</a:t>
            </a:r>
          </a:p>
          <a:p>
            <a:pPr lvl="1"/>
            <a:r>
              <a:rPr lang="en-US" dirty="0"/>
              <a:t>We will be reflecting and having a discussion on how each of the elements and principles affect pieces of artwork.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hlinkClick r:id="rId2"/>
              </a:rPr>
              <a:t>https://youtu.be/aRFTrCFOqNo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5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A002-B043-4EAF-B045-10E6E7FC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6011"/>
          </a:xfrm>
        </p:spPr>
        <p:txBody>
          <a:bodyPr>
            <a:normAutofit fontScale="90000"/>
          </a:bodyPr>
          <a:lstStyle/>
          <a:p>
            <a:r>
              <a:rPr lang="en-US" dirty="0"/>
              <a:t>Work with a partner to create a full analysis of how EVERY element of art and principle of design Affects the painting below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C730D9-FE8A-4CAE-95CF-4F0280CBC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20" y="2231136"/>
            <a:ext cx="5488359" cy="4351338"/>
          </a:xfrm>
        </p:spPr>
      </p:pic>
    </p:spTree>
    <p:extLst>
      <p:ext uri="{BB962C8B-B14F-4D97-AF65-F5344CB8AC3E}">
        <p14:creationId xmlns:p14="http://schemas.microsoft.com/office/powerpoint/2010/main" val="1142056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172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 Elements of Art and Principles of design</vt:lpstr>
      <vt:lpstr>Introduction video</vt:lpstr>
      <vt:lpstr>A more full description of the elements of art and principles of design</vt:lpstr>
      <vt:lpstr>Work with a partner to create a full analysis of how EVERY element of art and principle of design Affects the painting below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Elements of Art and Principles of design</dc:title>
  <dc:creator>OTTAVIANO, EMILY</dc:creator>
  <cp:lastModifiedBy>OTTAVIANO, EMILY</cp:lastModifiedBy>
  <cp:revision>3</cp:revision>
  <dcterms:created xsi:type="dcterms:W3CDTF">2017-09-11T11:39:30Z</dcterms:created>
  <dcterms:modified xsi:type="dcterms:W3CDTF">2017-09-11T12:07:02Z</dcterms:modified>
</cp:coreProperties>
</file>