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app.gonoodle.com/channels/koo-koo-kanga-roo/i-get-loose?source=channel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png"/><Relationship Id="rId4" Type="http://schemas.openxmlformats.org/officeDocument/2006/relationships/image" Target="../media/image01.jpg"/><Relationship Id="rId5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07.jpg"/><Relationship Id="rId5" Type="http://schemas.openxmlformats.org/officeDocument/2006/relationships/image" Target="../media/image0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Relationship Id="rId4" Type="http://schemas.openxmlformats.org/officeDocument/2006/relationships/image" Target="../media/image15.png"/><Relationship Id="rId5" Type="http://schemas.openxmlformats.org/officeDocument/2006/relationships/image" Target="../media/image0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4414829" y="744575"/>
            <a:ext cx="44175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the definition of ‘</a:t>
            </a:r>
            <a:r>
              <a:rPr b="1" lang="en"/>
              <a:t>value</a:t>
            </a:r>
            <a:r>
              <a:rPr lang="en"/>
              <a:t>’?!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380457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lightness or darkness of a color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025" y="230302"/>
            <a:ext cx="4601175" cy="293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1050"/>
            <a:ext cx="4294800" cy="447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7300" y="573200"/>
            <a:ext cx="4294800" cy="429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407237"/>
            <a:ext cx="4543425" cy="454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3024" y="377950"/>
            <a:ext cx="4415195" cy="43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>
            <a:hlinkClick r:id="rId3"/>
          </p:cNvPr>
          <p:cNvSpPr txBox="1"/>
          <p:nvPr>
            <p:ph type="title"/>
          </p:nvPr>
        </p:nvSpPr>
        <p:spPr>
          <a:xfrm>
            <a:off x="311700" y="445025"/>
            <a:ext cx="4526700" cy="429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9600"/>
              <a:t>STAND UP!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7455" y="0"/>
            <a:ext cx="395653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0381" y="3733075"/>
            <a:ext cx="1882990" cy="14104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0" y="3329025"/>
            <a:ext cx="1981800" cy="1237800"/>
          </a:xfrm>
          <a:prstGeom prst="cloudCallout">
            <a:avLst>
              <a:gd fmla="val 52074" name="adj1"/>
              <a:gd fmla="val 1784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Value?! What does that look like?!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3373" y="-1"/>
            <a:ext cx="5500625" cy="414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2" y="0"/>
            <a:ext cx="3800475" cy="34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675" y="147825"/>
            <a:ext cx="4895875" cy="479794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/>
          <p:nvPr/>
        </p:nvSpPr>
        <p:spPr>
          <a:xfrm>
            <a:off x="4672800" y="847425"/>
            <a:ext cx="3895500" cy="3034200"/>
          </a:xfrm>
          <a:prstGeom prst="wedgeRoundRectCallout">
            <a:avLst>
              <a:gd fmla="val -69649" name="adj1"/>
              <a:gd fmla="val -6304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But, Ms. J, how can I create value if I am using a sharpie?!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Three Ways to Create Value with Patterns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152475"/>
            <a:ext cx="8520600" cy="122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3600">
                <a:solidFill>
                  <a:schemeClr val="dk1"/>
                </a:solidFill>
              </a:rPr>
              <a:t>Design elements are closer together</a:t>
            </a:r>
          </a:p>
          <a:p>
            <a:pPr indent="-457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3600">
                <a:solidFill>
                  <a:schemeClr val="dk1"/>
                </a:solidFill>
              </a:rPr>
              <a:t>Using more shapes of black</a:t>
            </a:r>
          </a:p>
          <a:p>
            <a:pPr indent="-457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3600">
                <a:solidFill>
                  <a:schemeClr val="dk1"/>
                </a:solidFill>
              </a:rPr>
              <a:t>Line thickness</a:t>
            </a: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b="2237" l="7490" r="7490" t="18125"/>
          <a:stretch/>
        </p:blipFill>
        <p:spPr>
          <a:xfrm>
            <a:off x="6092687" y="2378275"/>
            <a:ext cx="2859962" cy="267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elements are closer together</a:t>
            </a:r>
          </a:p>
        </p:txBody>
      </p:sp>
      <p:pic>
        <p:nvPicPr>
          <p:cNvPr descr="File_002.jpeg"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001" y="1667512"/>
            <a:ext cx="1878049" cy="180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_000.jpeg"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7450" y="1563912"/>
            <a:ext cx="1770457" cy="18084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ART VALUE SCALE.png"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916450" y="3918562"/>
            <a:ext cx="7010400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Using more shapes of black</a:t>
            </a:r>
          </a:p>
        </p:txBody>
      </p:sp>
      <p:pic>
        <p:nvPicPr>
          <p:cNvPr descr="File:ART VALUE SCALE.png"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3850237"/>
            <a:ext cx="701040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_000.jpeg"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8999" y="1606012"/>
            <a:ext cx="1957799" cy="1931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_000.jpeg" id="93" name="Shape 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4098" y="1580387"/>
            <a:ext cx="1957800" cy="198272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>
            <p:ph idx="4294967295" type="subTitle"/>
          </p:nvPr>
        </p:nvSpPr>
        <p:spPr>
          <a:xfrm>
            <a:off x="5956800" y="1580400"/>
            <a:ext cx="4417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Negative space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Positive space</a:t>
            </a:r>
          </a:p>
        </p:txBody>
      </p:sp>
      <p:sp>
        <p:nvSpPr>
          <p:cNvPr id="95" name="Shape 95"/>
          <p:cNvSpPr txBox="1"/>
          <p:nvPr>
            <p:ph idx="4294967295" type="subTitle"/>
          </p:nvPr>
        </p:nvSpPr>
        <p:spPr>
          <a:xfrm>
            <a:off x="6054375" y="2037725"/>
            <a:ext cx="2857200" cy="198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the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</a:rPr>
              <a:t>space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around and between the subject(s) of an image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the subject or main design element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Line thickness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87609"/>
            <a:ext cx="4403825" cy="194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>
            <p:ph idx="4294967295" type="subTitle"/>
          </p:nvPr>
        </p:nvSpPr>
        <p:spPr>
          <a:xfrm>
            <a:off x="3805200" y="1389387"/>
            <a:ext cx="1533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Lighter value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Darker value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3741" y="0"/>
            <a:ext cx="330026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5028" y="2459675"/>
            <a:ext cx="3189474" cy="247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Zentangle Tile Project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Two 5 inch by 5 inch squares, these are your tiles!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Each tile must have at least three different Zentangle patterns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You cannot use the same pattern twice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Each tile must have at least two different values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Due beginning of the class Monday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25" y="441376"/>
            <a:ext cx="4466024" cy="440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4449" y="497649"/>
            <a:ext cx="4466025" cy="446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